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sldIdLst>
    <p:sldId id="274" r:id="rId2"/>
    <p:sldId id="275" r:id="rId3"/>
    <p:sldId id="259" r:id="rId4"/>
    <p:sldId id="264" r:id="rId5"/>
    <p:sldId id="272" r:id="rId6"/>
    <p:sldId id="265" r:id="rId7"/>
    <p:sldId id="266" r:id="rId8"/>
    <p:sldId id="273" r:id="rId9"/>
    <p:sldId id="267" r:id="rId10"/>
    <p:sldId id="268" r:id="rId11"/>
    <p:sldId id="269" r:id="rId12"/>
    <p:sldId id="263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8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43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8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5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0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3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0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2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2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1218B2-BC9B-485D-AE1C-CB21FE809B4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AC113E5-AAC5-41A0-AB44-2447D4A75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4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CE1E-5C9C-47AB-8B24-7E8082B8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DengXian" panose="020B0503020204020204" pitchFamily="2" charset="-122"/>
              </a:rPr>
              <a:t>COMPUTER GRAPHICS 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DengXian" panose="020B0503020204020204" pitchFamily="2" charset="-122"/>
              </a:rPr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DengXian" panose="020B0503020204020204" pitchFamily="2" charset="-122"/>
              </a:rPr>
              <a:t> PROJECT PRESENTATION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6D43E-58C9-460A-B6FF-0020209DA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0198"/>
              </p:ext>
            </p:extLst>
          </p:nvPr>
        </p:nvGraphicFramePr>
        <p:xfrm>
          <a:off x="2240021" y="2542032"/>
          <a:ext cx="7701310" cy="886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0655">
                  <a:extLst>
                    <a:ext uri="{9D8B030D-6E8A-4147-A177-3AD203B41FA5}">
                      <a16:colId xmlns:a16="http://schemas.microsoft.com/office/drawing/2014/main" val="1955204746"/>
                    </a:ext>
                  </a:extLst>
                </a:gridCol>
                <a:gridCol w="3850655">
                  <a:extLst>
                    <a:ext uri="{9D8B030D-6E8A-4147-A177-3AD203B41FA5}">
                      <a16:colId xmlns:a16="http://schemas.microsoft.com/office/drawing/2014/main" val="3274919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Course Name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Computer Graphics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63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Section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30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Course Tutor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ANEEM AL AHSAN RUPAI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86912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17931E-B108-4D9D-8EAF-6CD6291E5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89010"/>
              </p:ext>
            </p:extLst>
          </p:nvPr>
        </p:nvGraphicFramePr>
        <p:xfrm>
          <a:off x="2906587" y="4703318"/>
          <a:ext cx="6368178" cy="1249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4089">
                  <a:extLst>
                    <a:ext uri="{9D8B030D-6E8A-4147-A177-3AD203B41FA5}">
                      <a16:colId xmlns:a16="http://schemas.microsoft.com/office/drawing/2014/main" val="1989580892"/>
                    </a:ext>
                  </a:extLst>
                </a:gridCol>
                <a:gridCol w="3184089">
                  <a:extLst>
                    <a:ext uri="{9D8B030D-6E8A-4147-A177-3AD203B41FA5}">
                      <a16:colId xmlns:a16="http://schemas.microsoft.com/office/drawing/2014/main" val="1317614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153795" marR="1103630" algn="ctr">
                        <a:lnSpc>
                          <a:spcPct val="150000"/>
                        </a:lnSpc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Name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53795" marR="1103630" algn="ctr">
                        <a:spcBef>
                          <a:spcPts val="54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713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Abdullah Al Amin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19-39502-1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117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Rezaul Karim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19-39521-1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473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Dip Roy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19-39544-1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46349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7D92E7F-CE38-4A82-8697-74EA3062D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557" y="3990872"/>
            <a:ext cx="457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047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047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Group Members Information: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2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28F27-D016-4C88-9B23-8D37A008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86652"/>
              </p:ext>
            </p:extLst>
          </p:nvPr>
        </p:nvGraphicFramePr>
        <p:xfrm>
          <a:off x="355107" y="370713"/>
          <a:ext cx="6214369" cy="611657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789962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544865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3338979022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132476963"/>
                    </a:ext>
                  </a:extLst>
                </a:gridCol>
              </a:tblGrid>
              <a:tr h="173020">
                <a:tc gridSpan="5">
                  <a:txBody>
                    <a:bodyPr/>
                    <a:lstStyle/>
                    <a:p>
                      <a:pPr marL="1828800" marR="0" lvl="4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Roy Dip</a:t>
                      </a: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159691">
                <a:tc row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ship_container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cloud_3()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cloud_4()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cloud_5()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ship_container_5()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cloud_6()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ship_container_6()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cloud_7()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ship_container_7()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cloud_8()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ship_container_8()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cloud_9()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ship_container_9()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cloud_10()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ship_container_10()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ship_container_11()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30466"/>
                  </a:ext>
                </a:extLst>
              </a:tr>
              <a:tr h="33013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ship_container_12()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131910"/>
                  </a:ext>
                </a:extLst>
              </a:tr>
              <a:tr h="20243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lampost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86863"/>
                  </a:ext>
                </a:extLst>
              </a:tr>
              <a:tr h="23414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footpath()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1801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mountain()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0301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584414"/>
                  </a:ext>
                </a:extLst>
              </a:tr>
              <a:tr h="21203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mountain()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0301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tree_5()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640412"/>
                  </a:ext>
                </a:extLst>
              </a:tr>
              <a:tr h="206485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tree_6()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093667"/>
                  </a:ext>
                </a:extLst>
              </a:tr>
              <a:tr h="2964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field_tree1()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852150"/>
                  </a:ext>
                </a:extLst>
              </a:tr>
              <a:tr h="2964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field_tree1()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716335"/>
                  </a:ext>
                </a:extLst>
              </a:tr>
              <a:tr h="2964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3896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23C4350-A249-4471-88A1-9ED1E2E54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0" y="2627789"/>
            <a:ext cx="5228947" cy="314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05002-1818-44B2-BAC5-489F8830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553" y="2133970"/>
            <a:ext cx="119492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6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A9DECC-4006-41F6-95E3-3410E1C0F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76522"/>
              </p:ext>
            </p:extLst>
          </p:nvPr>
        </p:nvGraphicFramePr>
        <p:xfrm>
          <a:off x="6762501" y="534594"/>
          <a:ext cx="5005654" cy="607289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17340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744157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744157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258436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: Roy Dip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593892">
                <a:tc row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Interactive</a:t>
                      </a:r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Functions</a:t>
                      </a:r>
                      <a:endParaRPr lang="en-US" sz="14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49327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update_cloud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value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2601001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rain_cloud_update(int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rain_cloud_stop(int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2901002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74771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rain_update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3001001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update_ship_1(int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update_ship_2(int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3402001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update_boat_1(int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3403001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493119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update_boat_2(int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3404001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416359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update_boat_21(int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3406001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8D2D46-664B-430A-91CF-CF0FF5167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" y="1882067"/>
            <a:ext cx="6365289" cy="376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F679D-9A55-4BA4-A910-3BFD2D92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82" y="1301691"/>
            <a:ext cx="119492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8C01A-B893-4B82-BB5D-67213680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95" y="627485"/>
            <a:ext cx="9905998" cy="6992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MERGE PROJECT OUTPUT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D68F956-C96B-4242-97FE-D6442F647D02}"/>
              </a:ext>
            </a:extLst>
          </p:cNvPr>
          <p:cNvSpPr txBox="1">
            <a:spLocks/>
          </p:cNvSpPr>
          <p:nvPr/>
        </p:nvSpPr>
        <p:spPr>
          <a:xfrm>
            <a:off x="2526707" y="1555353"/>
            <a:ext cx="1377669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DAY VIEW1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D6AE554-0EDE-4D15-8AE1-FF6BC090AC6F}"/>
              </a:ext>
            </a:extLst>
          </p:cNvPr>
          <p:cNvSpPr txBox="1">
            <a:spLocks/>
          </p:cNvSpPr>
          <p:nvPr/>
        </p:nvSpPr>
        <p:spPr>
          <a:xfrm>
            <a:off x="8287623" y="1555353"/>
            <a:ext cx="1377669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DAY VIEW2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F4471-E3D5-4CEE-A043-C188CA110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9" y="2055316"/>
            <a:ext cx="5116010" cy="2877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F90E1-05F7-4929-B71A-6CEDEAD03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73" y="2055316"/>
            <a:ext cx="5116010" cy="28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7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8C01A-B893-4B82-BB5D-67213680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95" y="627485"/>
            <a:ext cx="9905998" cy="6992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MERGE PROJECT OUTPUT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650FA7B-2778-4651-AC3D-558AAC6F96E2}"/>
              </a:ext>
            </a:extLst>
          </p:cNvPr>
          <p:cNvSpPr txBox="1">
            <a:spLocks/>
          </p:cNvSpPr>
          <p:nvPr/>
        </p:nvSpPr>
        <p:spPr>
          <a:xfrm>
            <a:off x="2167408" y="1451090"/>
            <a:ext cx="1676398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Rain VIEW1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AE494D6-8677-4BCE-B17D-50E224B480A1}"/>
              </a:ext>
            </a:extLst>
          </p:cNvPr>
          <p:cNvSpPr txBox="1">
            <a:spLocks/>
          </p:cNvSpPr>
          <p:nvPr/>
        </p:nvSpPr>
        <p:spPr>
          <a:xfrm>
            <a:off x="8508649" y="1455524"/>
            <a:ext cx="1676398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RAIN VIEW2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E263F-E3FC-4E98-8408-9873F34B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20" y="2050884"/>
            <a:ext cx="5209255" cy="29302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AB8794-59DE-4FE0-A80D-2DA048A6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6" y="1907292"/>
            <a:ext cx="5499056" cy="30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8C01A-B893-4B82-BB5D-67213680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95" y="627485"/>
            <a:ext cx="9905998" cy="6992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MERGE PROJECT OUTPUT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AE494D6-8677-4BCE-B17D-50E224B480A1}"/>
              </a:ext>
            </a:extLst>
          </p:cNvPr>
          <p:cNvSpPr txBox="1">
            <a:spLocks/>
          </p:cNvSpPr>
          <p:nvPr/>
        </p:nvSpPr>
        <p:spPr>
          <a:xfrm>
            <a:off x="2327060" y="2068427"/>
            <a:ext cx="1676398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SNOW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4828-EBB6-4BC0-ABF2-CD1FA803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7" y="2665505"/>
            <a:ext cx="5224726" cy="29389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8064DA-5B5B-4DA0-8998-0B60EEBE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58" y="2068427"/>
            <a:ext cx="5224725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53BF-0877-4826-A2E9-90574599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DengXian" panose="020B0503020204020204" pitchFamily="2" charset="-122"/>
              </a:rPr>
              <a:t>INTRODUCTION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D20A4-A20A-4942-8821-1E93A9A11D39}"/>
              </a:ext>
            </a:extLst>
          </p:cNvPr>
          <p:cNvSpPr txBox="1"/>
          <p:nvPr/>
        </p:nvSpPr>
        <p:spPr>
          <a:xfrm>
            <a:off x="913795" y="1910404"/>
            <a:ext cx="10353762" cy="3457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The project will demonstrate scenario of a “Sea-Mountain View of Winter” and “City View of Summer and Rainy session”. We implemented a scenario of mountain and sea in winter view when snowfall will happen. In the next scenario, we implemented a city life where day and night view will be shown. There will be rain feature in day and night view by pressing a keyboard button in the city view. There will be also snow feature in sea mountain scene. 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There are multiple animation in this project.</a:t>
            </a: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All together it would render an eye pleasing sea-mountain sights and city view scenario. </a:t>
            </a:r>
            <a:endParaRPr lang="en-US" sz="24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FB126-883C-442B-A75C-199CD1C1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95" y="245520"/>
            <a:ext cx="9905998" cy="69929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TASK ASSIGNMENT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70E8B5-2AF8-4ACF-B927-3AA577AE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86552"/>
              </p:ext>
            </p:extLst>
          </p:nvPr>
        </p:nvGraphicFramePr>
        <p:xfrm>
          <a:off x="6846277" y="944812"/>
          <a:ext cx="5040922" cy="566490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258406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891258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891258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258076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Abdullah Al Amin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490598">
                <a:tc rowSpan="1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Object Functions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plane()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3201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plane_1()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3202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sky()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0201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35316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truck_tire1()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360101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62562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truck_tire2()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360102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truck_tire3()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360102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truck 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3601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truck_1 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3602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rv_tire1()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370101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rv_tire2()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370102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rv_tire3()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370103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/>
                        <a:t>void rv()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3701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25149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void rv_1()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/>
                        <a:t>3702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25149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building1()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26591"/>
                  </a:ext>
                </a:extLst>
              </a:tr>
              <a:tr h="25149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building4()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2204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94085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301915CA-AA2D-4EBB-862F-AD5E662A9805}"/>
              </a:ext>
            </a:extLst>
          </p:cNvPr>
          <p:cNvSpPr txBox="1">
            <a:spLocks/>
          </p:cNvSpPr>
          <p:nvPr/>
        </p:nvSpPr>
        <p:spPr>
          <a:xfrm>
            <a:off x="2658189" y="1712070"/>
            <a:ext cx="1144587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C7114-7BA3-4C84-94DB-B05BF0397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133457"/>
            <a:ext cx="6175898" cy="36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28F27-D016-4C88-9B23-8D37A008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62754"/>
              </p:ext>
            </p:extLst>
          </p:nvPr>
        </p:nvGraphicFramePr>
        <p:xfrm>
          <a:off x="702198" y="104198"/>
          <a:ext cx="4468779" cy="655811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115577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676601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676601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249845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Contributor Name: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Abdullah Al Amin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230747">
                <a:tc row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mall()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2205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2307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shop()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2206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2307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</a:t>
                      </a:r>
                      <a:r>
                        <a:rPr lang="en-US" sz="1200" dirty="0" err="1">
                          <a:effectLst/>
                        </a:rPr>
                        <a:t>car_shop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2307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mini_shop_1()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2208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2307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mini_shop_2()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680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sun()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2301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680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moon()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2401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680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ralling1()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3680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ralling2()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2307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ralling3()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289215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fence()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30677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</a:t>
                      </a:r>
                      <a:r>
                        <a:rPr lang="en-US" sz="1200" dirty="0" err="1">
                          <a:effectLst/>
                        </a:rPr>
                        <a:t>fance_train_top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30466"/>
                  </a:ext>
                </a:extLst>
              </a:tr>
              <a:tr h="47687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</a:t>
                      </a:r>
                      <a:r>
                        <a:rPr lang="en-US" sz="1200" dirty="0" err="1">
                          <a:effectLst/>
                        </a:rPr>
                        <a:t>fance_train_buttom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131910"/>
                  </a:ext>
                </a:extLst>
              </a:tr>
              <a:tr h="3007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void lampost_top_1()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86863"/>
                  </a:ext>
                </a:extLst>
              </a:tr>
              <a:tr h="47687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lampost_buttom_1()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584414"/>
                  </a:ext>
                </a:extLst>
              </a:tr>
              <a:tr h="31501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</a:t>
                      </a:r>
                      <a:r>
                        <a:rPr lang="en-US" sz="1200" dirty="0" err="1">
                          <a:effectLst/>
                        </a:rPr>
                        <a:t>lampost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640412"/>
                  </a:ext>
                </a:extLst>
              </a:tr>
              <a:tr h="30677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void </a:t>
                      </a:r>
                      <a:r>
                        <a:rPr lang="en-US" sz="1200" dirty="0" err="1">
                          <a:effectLst/>
                        </a:rPr>
                        <a:t>post_box_park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1701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093667"/>
                  </a:ext>
                </a:extLst>
              </a:tr>
              <a:tr h="24947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void </a:t>
                      </a:r>
                      <a:r>
                        <a:rPr lang="en-US" sz="1100" dirty="0" err="1">
                          <a:effectLst/>
                        </a:rPr>
                        <a:t>post_box_trump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1702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88936"/>
                  </a:ext>
                </a:extLst>
              </a:tr>
              <a:tr h="3592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snow_shade_tree_0()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698892"/>
                  </a:ext>
                </a:extLst>
              </a:tr>
              <a:tr h="3592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100" dirty="0" err="1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snow_shade_tree</a:t>
                      </a:r>
                      <a:r>
                        <a:rPr lang="en-US" sz="1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3496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8372F0-A870-49B5-A839-306C6A65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40" y="1353290"/>
            <a:ext cx="1188823" cy="493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40F1B9-F5E4-4FEB-AAFA-925D270F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9" y="1847109"/>
            <a:ext cx="6471822" cy="38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D15A2D-60CF-4559-9D36-DBED54E36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86345"/>
              </p:ext>
            </p:extLst>
          </p:nvPr>
        </p:nvGraphicFramePr>
        <p:xfrm>
          <a:off x="6422136" y="1416620"/>
          <a:ext cx="5359229" cy="458621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76713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891258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891258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Abdullah Al Amin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490598">
                <a:tc row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+mj-lt"/>
                          <a:cs typeface="Times New Roman" panose="02020603050405020304" pitchFamily="18" charset="0"/>
                        </a:rPr>
                        <a:t>Interactive</a:t>
                      </a:r>
                      <a:r>
                        <a:rPr lang="en-US" sz="1400" dirty="0">
                          <a:effectLst/>
                          <a:latin typeface="+mj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Functions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update_station_clock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2210001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update_sun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update_moon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2401001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35316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update_plane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value)</a:t>
                      </a:r>
                      <a:endParaRPr lang="en-US" sz="12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3201001</a:t>
                      </a:r>
                      <a:endParaRPr lang="en-US" sz="12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62562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update_tuck_tire(int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3601001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update_tuck(int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3601002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update_tuck_1(int value)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3602001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update_rv_tire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43943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update_rv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3701002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6E77AC2-B619-4FD3-824A-740F85D9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24" y="1581890"/>
            <a:ext cx="1188823" cy="49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BA6C5-6AE4-437A-BE86-94F47D09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" y="2075709"/>
            <a:ext cx="6107837" cy="34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FB126-883C-442B-A75C-199CD1C1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27" y="71020"/>
            <a:ext cx="9905998" cy="62827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TASK ASSIGNMENT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70E8B5-2AF8-4ACF-B927-3AA577AE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43924"/>
              </p:ext>
            </p:extLst>
          </p:nvPr>
        </p:nvGraphicFramePr>
        <p:xfrm>
          <a:off x="6846276" y="699292"/>
          <a:ext cx="5094189" cy="598809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271703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911243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911243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22911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Karim, </a:t>
                      </a: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Rezaul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460759">
                <a:tc rowSpan="1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Object Functions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star()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star1()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010101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star3()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010102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33168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star2()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010103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4051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405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snow_cloud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8347"/>
                  </a:ext>
                </a:extLst>
              </a:tr>
              <a:tr h="3405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snow_cloud1()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45212"/>
                  </a:ext>
                </a:extLst>
              </a:tr>
              <a:tr h="32920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snow3()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snow4()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snow5()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snowfall_1()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snowfall_2()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23620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heli_blade1()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23620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heli_blade2()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26591"/>
                  </a:ext>
                </a:extLst>
              </a:tr>
              <a:tr h="23620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heli_body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94085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301915CA-AA2D-4EBB-862F-AD5E662A9805}"/>
              </a:ext>
            </a:extLst>
          </p:cNvPr>
          <p:cNvSpPr txBox="1">
            <a:spLocks/>
          </p:cNvSpPr>
          <p:nvPr/>
        </p:nvSpPr>
        <p:spPr>
          <a:xfrm>
            <a:off x="3066562" y="1396639"/>
            <a:ext cx="1144587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31EC1-82AE-41F4-9277-D56B7A60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4" y="1818026"/>
            <a:ext cx="6459983" cy="39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8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28F27-D016-4C88-9B23-8D37A0085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38644"/>
              </p:ext>
            </p:extLst>
          </p:nvPr>
        </p:nvGraphicFramePr>
        <p:xfrm>
          <a:off x="193796" y="269571"/>
          <a:ext cx="6322412" cy="645542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901708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355176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355176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  <a:gridCol w="1355176">
                  <a:extLst>
                    <a:ext uri="{9D8B030D-6E8A-4147-A177-3AD203B41FA5}">
                      <a16:colId xmlns:a16="http://schemas.microsoft.com/office/drawing/2014/main" val="3338979022"/>
                    </a:ext>
                  </a:extLst>
                </a:gridCol>
                <a:gridCol w="1355176">
                  <a:extLst>
                    <a:ext uri="{9D8B030D-6E8A-4147-A177-3AD203B41FA5}">
                      <a16:colId xmlns:a16="http://schemas.microsoft.com/office/drawing/2014/main" val="132476963"/>
                    </a:ext>
                  </a:extLst>
                </a:gridCol>
              </a:tblGrid>
              <a:tr h="276121"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Karim,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Rezaul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255014">
                <a:tc rowSpan="2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helicopter()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c1_body()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2550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glacier()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0401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c1_tire1()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2550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grass()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0501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c1_tire2()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2550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bridge()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0601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2550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bridge_1()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0602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car1_1()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2676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road()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0701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c2_body()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380301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273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roadsign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0801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c2_tire1()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380302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251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traffic()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0901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c2_tire2()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380303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25917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traffic1()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0902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2550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lake()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c1_body()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31963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t_body()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tree_7()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33903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t_body2()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tree_8()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30466"/>
                  </a:ext>
                </a:extLst>
              </a:tr>
              <a:tr h="34625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t_body3()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tree_9()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131910"/>
                  </a:ext>
                </a:extLst>
              </a:tr>
              <a:tr h="33237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t_body4()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field_tree2()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86863"/>
                  </a:ext>
                </a:extLst>
              </a:tr>
              <a:tr h="25332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trump()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field_tree3()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584414"/>
                  </a:ext>
                </a:extLst>
              </a:tr>
              <a:tr h="34814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trump_1()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field_tree4()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640412"/>
                  </a:ext>
                </a:extLst>
              </a:tr>
              <a:tr h="33903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dock()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2101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093667"/>
                  </a:ext>
                </a:extLst>
              </a:tr>
              <a:tr h="295836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building2()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88936"/>
                  </a:ext>
                </a:extLst>
              </a:tr>
              <a:tr h="2662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building3()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cloud_15()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82294"/>
                  </a:ext>
                </a:extLst>
              </a:tr>
              <a:tr h="282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snow_cloud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cloud_16()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2617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803275"/>
                  </a:ext>
                </a:extLst>
              </a:tr>
              <a:tr h="4751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snow_cloud1()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9456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846ADEA-5B67-46E8-A9C0-A42C45F73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8" y="2405848"/>
            <a:ext cx="5286686" cy="3124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6FD1E-71E7-43A4-BA2B-46B2D9A1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1" y="1881519"/>
            <a:ext cx="1194920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39D1BE-7CCD-4302-9CC6-A038C5F6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7403"/>
              </p:ext>
            </p:extLst>
          </p:nvPr>
        </p:nvGraphicFramePr>
        <p:xfrm>
          <a:off x="7129085" y="550417"/>
          <a:ext cx="4713727" cy="5917017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259421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2412156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042150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207865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Contributor Name</a:t>
                      </a: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Karim, Rezaul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400644">
                <a:tc rowSpan="1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Interactive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Functions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39296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update_wave(int value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2501001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snow_update(int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snow_update1(int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2701002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43348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snow_cloud_update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2801001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snow_cloud_stop(int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2801002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trump_update(int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3501001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trump_1_update(int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3502001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car2_angle(int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car2move(int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car1move(int value)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023219"/>
                  </a:ext>
                </a:extLst>
              </a:tr>
              <a:tr h="39287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car1angle(int value)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3801004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63916"/>
                  </a:ext>
                </a:extLst>
              </a:tr>
              <a:tr h="32602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helicopter_angle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970228"/>
                  </a:ext>
                </a:extLst>
              </a:tr>
              <a:tr h="30184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helicopter_movex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854479"/>
                  </a:ext>
                </a:extLst>
              </a:tr>
              <a:tr h="30184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helicopter_movey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(int value)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3301003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2375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9F0A1F-F06B-4CEB-97A6-21C37316C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5" y="1786666"/>
            <a:ext cx="6210487" cy="3614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BBE4D-E811-46D1-A9F3-F9CEE08B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48" y="1207336"/>
            <a:ext cx="1194920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FB126-883C-442B-A75C-199CD1C1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097" y="157825"/>
            <a:ext cx="9872033" cy="50908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TASK ASSIGNMENT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70E8B5-2AF8-4ACF-B927-3AA577AE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52983"/>
              </p:ext>
            </p:extLst>
          </p:nvPr>
        </p:nvGraphicFramePr>
        <p:xfrm>
          <a:off x="6864032" y="741177"/>
          <a:ext cx="5023168" cy="586022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253974">
                  <a:extLst>
                    <a:ext uri="{9D8B030D-6E8A-4147-A177-3AD203B41FA5}">
                      <a16:colId xmlns:a16="http://schemas.microsoft.com/office/drawing/2014/main" val="2194527757"/>
                    </a:ext>
                  </a:extLst>
                </a:gridCol>
                <a:gridCol w="1884597">
                  <a:extLst>
                    <a:ext uri="{9D8B030D-6E8A-4147-A177-3AD203B41FA5}">
                      <a16:colId xmlns:a16="http://schemas.microsoft.com/office/drawing/2014/main" val="1514458643"/>
                    </a:ext>
                  </a:extLst>
                </a:gridCol>
                <a:gridCol w="1884597">
                  <a:extLst>
                    <a:ext uri="{9D8B030D-6E8A-4147-A177-3AD203B41FA5}">
                      <a16:colId xmlns:a16="http://schemas.microsoft.com/office/drawing/2014/main" val="1866684346"/>
                    </a:ext>
                  </a:extLst>
                </a:gridCol>
              </a:tblGrid>
              <a:tr h="187631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Contributor Name: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Roy Dip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51"/>
                  </a:ext>
                </a:extLst>
              </a:tr>
              <a:tr h="431181">
                <a:tc rowSpan="2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Object Functions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Function Name</a:t>
                      </a:r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ID NO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99249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park_road()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1901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8546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park_bench()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06409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dustbin()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795176"/>
                  </a:ext>
                </a:extLst>
              </a:tr>
              <a:tr h="31039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station()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782494"/>
                  </a:ext>
                </a:extLst>
              </a:tr>
              <a:tr h="31865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rain_cloud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01208"/>
                  </a:ext>
                </a:extLst>
              </a:tr>
              <a:tr h="30806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rain_cloud1()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676203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rain()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96525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ship_2()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0535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boat_1()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40270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boat_11()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70198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boat_2()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08236"/>
                  </a:ext>
                </a:extLst>
              </a:tr>
              <a:tr h="30228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boat_21()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3446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793838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bush_1()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26591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bush_2()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98836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bush_3()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475251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bush_4()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122087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bush_5()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233426"/>
                  </a:ext>
                </a:extLst>
              </a:tr>
              <a:tr h="2210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/>
                    </a:p>
                  </a:txBody>
                  <a:tcPr marL="56519" marR="5651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void bush_6()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09399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301915CA-AA2D-4EBB-862F-AD5E662A9805}"/>
              </a:ext>
            </a:extLst>
          </p:cNvPr>
          <p:cNvSpPr txBox="1">
            <a:spLocks/>
          </p:cNvSpPr>
          <p:nvPr/>
        </p:nvSpPr>
        <p:spPr>
          <a:xfrm>
            <a:off x="3066562" y="1396639"/>
            <a:ext cx="1144587" cy="42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D50BD-8FFF-420B-894F-9FB54156A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1818026"/>
            <a:ext cx="6542843" cy="34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5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378</TotalTime>
  <Words>1420</Words>
  <Application>Microsoft Office PowerPoint</Application>
  <PresentationFormat>Widescreen</PresentationFormat>
  <Paragraphs>425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Calisto MT</vt:lpstr>
      <vt:lpstr>Cambria</vt:lpstr>
      <vt:lpstr>Times New Roman</vt:lpstr>
      <vt:lpstr>Wingdings 2</vt:lpstr>
      <vt:lpstr>Slate</vt:lpstr>
      <vt:lpstr>COMPUTER GRAPHICS   PROJECT PRESENTATION</vt:lpstr>
      <vt:lpstr>INTRODUCTION</vt:lpstr>
      <vt:lpstr>TASK ASSIGNMENT </vt:lpstr>
      <vt:lpstr>PowerPoint Presentation</vt:lpstr>
      <vt:lpstr>PowerPoint Presentation</vt:lpstr>
      <vt:lpstr>TASK ASSIGNMENT </vt:lpstr>
      <vt:lpstr>PowerPoint Presentation</vt:lpstr>
      <vt:lpstr>PowerPoint Presentation</vt:lpstr>
      <vt:lpstr>TASK ASSIGNMENT </vt:lpstr>
      <vt:lpstr>PowerPoint Presentation</vt:lpstr>
      <vt:lpstr>PowerPoint Presentation</vt:lpstr>
      <vt:lpstr>MERGE PROJECT OUTPUT</vt:lpstr>
      <vt:lpstr>MERGE PROJECT OUTPUT</vt:lpstr>
      <vt:lpstr>MERGE PROJECT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INTERNATIONAL UNIVERSITY-BANGLADESH COMPUTER GRAPHICS [F] COURSE INSTRUCTOR: ANEEM AL AHSAN RUPAI SEMESTER: 2020-2021, SUMMER</dc:title>
  <dc:creator>ARNAB SAHA</dc:creator>
  <cp:lastModifiedBy>ABDULLAH AL AMIN</cp:lastModifiedBy>
  <cp:revision>13</cp:revision>
  <dcterms:created xsi:type="dcterms:W3CDTF">2021-08-10T08:02:44Z</dcterms:created>
  <dcterms:modified xsi:type="dcterms:W3CDTF">2021-08-17T12:45:17Z</dcterms:modified>
</cp:coreProperties>
</file>